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4180-2800-425D-95E5-4151DCD957F1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3935-7D1F-4975-B0C9-1AC1D650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4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4180-2800-425D-95E5-4151DCD957F1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3935-7D1F-4975-B0C9-1AC1D650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9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4180-2800-425D-95E5-4151DCD957F1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3935-7D1F-4975-B0C9-1AC1D650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3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4180-2800-425D-95E5-4151DCD957F1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3935-7D1F-4975-B0C9-1AC1D650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2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4180-2800-425D-95E5-4151DCD957F1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3935-7D1F-4975-B0C9-1AC1D650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4180-2800-425D-95E5-4151DCD957F1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3935-7D1F-4975-B0C9-1AC1D650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4180-2800-425D-95E5-4151DCD957F1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3935-7D1F-4975-B0C9-1AC1D650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6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4180-2800-425D-95E5-4151DCD957F1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3935-7D1F-4975-B0C9-1AC1D650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7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4180-2800-425D-95E5-4151DCD957F1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3935-7D1F-4975-B0C9-1AC1D650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8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4180-2800-425D-95E5-4151DCD957F1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3935-7D1F-4975-B0C9-1AC1D650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23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4180-2800-425D-95E5-4151DCD957F1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3935-7D1F-4975-B0C9-1AC1D650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2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34180-2800-425D-95E5-4151DCD957F1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B3935-7D1F-4975-B0C9-1AC1D650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0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529830"/>
              </p:ext>
            </p:extLst>
          </p:nvPr>
        </p:nvGraphicFramePr>
        <p:xfrm>
          <a:off x="2135031" y="178754"/>
          <a:ext cx="8128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Friday </a:t>
                      </a:r>
                      <a:r>
                        <a:rPr lang="en-US" sz="2800" dirty="0" smtClean="0"/>
                        <a:t>, </a:t>
                      </a:r>
                      <a:r>
                        <a:rPr lang="en-US" sz="2800" dirty="0" smtClean="0"/>
                        <a:t>December 4</a:t>
                      </a:r>
                      <a:r>
                        <a:rPr lang="en-US" sz="2800" baseline="30000" dirty="0" smtClean="0"/>
                        <a:t>th</a:t>
                      </a:r>
                      <a:r>
                        <a:rPr lang="en-US" sz="2800" baseline="0" dirty="0" smtClean="0"/>
                        <a:t>  </a:t>
                      </a:r>
                      <a:r>
                        <a:rPr lang="en-US" sz="2800" dirty="0" smtClean="0"/>
                        <a:t>2021</a:t>
                      </a:r>
                    </a:p>
                    <a:p>
                      <a:pPr algn="ctr"/>
                      <a:r>
                        <a:rPr lang="en-US" sz="2800" baseline="0" dirty="0" smtClean="0"/>
                        <a:t>Unit 5:</a:t>
                      </a:r>
                    </a:p>
                    <a:p>
                      <a:pPr algn="ctr"/>
                      <a:r>
                        <a:rPr lang="en-US" sz="2800" baseline="0" dirty="0" smtClean="0"/>
                        <a:t> Lesson 1</a:t>
                      </a:r>
                      <a:endParaRPr lang="en-US" sz="28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82091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0" dirty="0" smtClean="0">
                <a:solidFill>
                  <a:srgbClr val="000000"/>
                </a:solidFill>
                <a:effectLst/>
                <a:latin typeface="OpenSans"/>
              </a:rPr>
              <a:t>1. Listen, point, and repeat.</a:t>
            </a:r>
            <a:endParaRPr lang="en-US" sz="20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sz="2000" b="1" i="0" u="sng" dirty="0" smtClean="0">
                <a:solidFill>
                  <a:srgbClr val="000000"/>
                </a:solidFill>
                <a:effectLst/>
                <a:latin typeface="OpenSans"/>
              </a:rPr>
              <a:t>Click here to listen</a:t>
            </a:r>
            <a:endParaRPr lang="en-US" sz="2000" b="0" i="0" dirty="0" smtClean="0"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6" name="5l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0434" y="1707524"/>
            <a:ext cx="609600" cy="609600"/>
          </a:xfrm>
          <a:prstGeom prst="rect">
            <a:avLst/>
          </a:prstGeom>
        </p:spPr>
      </p:pic>
      <p:pic>
        <p:nvPicPr>
          <p:cNvPr id="1026" name="Picture 2" descr="https://img.loigiaihay.com/picture/2018/0305/hinh-2-unit-6-f-f-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6" y="2801803"/>
            <a:ext cx="11512684" cy="379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51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648" y="18529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i="0" dirty="0" smtClean="0">
                <a:solidFill>
                  <a:srgbClr val="000000"/>
                </a:solidFill>
                <a:effectLst/>
                <a:latin typeface="OpenSans"/>
              </a:rPr>
              <a:t>2. Listen and read.</a:t>
            </a:r>
            <a:endParaRPr lang="en-US" sz="28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sz="2800" b="1" i="0" u="sng" dirty="0" smtClean="0">
                <a:solidFill>
                  <a:srgbClr val="000000"/>
                </a:solidFill>
                <a:effectLst/>
                <a:latin typeface="OpenSans"/>
              </a:rPr>
              <a:t>Click here to listen</a:t>
            </a:r>
            <a:endParaRPr lang="en-US" sz="2800" b="0" i="0" dirty="0" smtClean="0"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5" name="5l1.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69228" y="185293"/>
            <a:ext cx="609600" cy="609600"/>
          </a:xfrm>
          <a:prstGeom prst="rect">
            <a:avLst/>
          </a:prstGeom>
        </p:spPr>
      </p:pic>
      <p:pic>
        <p:nvPicPr>
          <p:cNvPr id="2050" name="Picture 2" descr="https://img.loigiaihay.com/picture/2018/0305/hinh-3-unit-6-f-f-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09" y="1412808"/>
            <a:ext cx="11371017" cy="509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29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375" y="348932"/>
            <a:ext cx="120546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1. Leo: Come on. Let's play soccer!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Max: Great! Let's make two teams. Leo and Amy against Holly and me.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2. Leo: It's cold now. Let's put on our jackets.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Max: Whose jacket is this? Is it yours, Amy?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Amy: Yes, it's mine. Thanks.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3. Amy: Is this one yours, Leo? It's blue.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Leo: Yes, my jacket's blue.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Max: This one is mine. And this blue jacket is hers. Here you are, Holly.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4. Holly: That jacket is very small,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OpenSans"/>
              </a:rPr>
              <a:t>Leo.And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 mine is really big.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Leo: Oh no! I have yours. That's why it's so small for me!</a:t>
            </a:r>
          </a:p>
        </p:txBody>
      </p:sp>
    </p:spTree>
    <p:extLst>
      <p:ext uri="{BB962C8B-B14F-4D97-AF65-F5344CB8AC3E}">
        <p14:creationId xmlns:p14="http://schemas.microsoft.com/office/powerpoint/2010/main" val="4182351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173</Words>
  <Application>Microsoft Office PowerPoint</Application>
  <PresentationFormat>Widescreen</PresentationFormat>
  <Paragraphs>17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OpenSans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1</cp:revision>
  <dcterms:created xsi:type="dcterms:W3CDTF">2021-11-27T13:14:14Z</dcterms:created>
  <dcterms:modified xsi:type="dcterms:W3CDTF">2021-11-27T13:20:00Z</dcterms:modified>
</cp:coreProperties>
</file>